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10" d="100"/>
          <a:sy n="110" d="100"/>
        </p:scale>
        <p:origin x="-2478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3779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3417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5640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2928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685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9309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5001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8980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2319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982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210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8872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655" y="1628801"/>
            <a:ext cx="1648663" cy="3528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GmbH</a:t>
                </a:r>
                <a:endParaRPr lang="de-DE" sz="1400" b="1" dirty="0">
                  <a:latin typeface="Times New Roman" pitchFamily="18" charset="0"/>
                </a:endParaRP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715313" y="908274"/>
            <a:ext cx="37133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FABP4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(E. coli)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2171596" y="5237122"/>
            <a:ext cx="4610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FABP4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E. coli.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41631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Bildschirmpräsentation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6</cp:revision>
  <dcterms:created xsi:type="dcterms:W3CDTF">2013-04-17T12:02:49Z</dcterms:created>
  <dcterms:modified xsi:type="dcterms:W3CDTF">2015-03-20T13:30:24Z</dcterms:modified>
</cp:coreProperties>
</file>